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280" r:id="rId5"/>
    <p:sldId id="284" r:id="rId6"/>
    <p:sldId id="283" r:id="rId7"/>
    <p:sldId id="286" r:id="rId8"/>
    <p:sldId id="287" r:id="rId9"/>
    <p:sldId id="288" r:id="rId10"/>
    <p:sldId id="285" r:id="rId11"/>
    <p:sldId id="281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19" autoAdjust="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817CCF5-DA3F-4E5F-BE7C-D8111B2BFEBA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accent2_2" csCatId="accent2" phldr="1"/>
      <dgm:spPr/>
      <dgm:t>
        <a:bodyPr/>
        <a:lstStyle/>
        <a:p>
          <a:endParaRPr lang="en-US"/>
        </a:p>
      </dgm:t>
    </dgm:pt>
    <dgm:pt modelId="{E754A2A0-41CE-428B-9DDC-DCD1FD12D16A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Lorem Ipsum</a:t>
          </a:r>
        </a:p>
      </dgm:t>
    </dgm:pt>
    <dgm:pt modelId="{BE164097-A5AA-4EA1-9E64-D7FCD4DD2A4E}" type="parTrans" cxnId="{507A74C7-FEAF-4A4C-9250-0613CBC2F127}">
      <dgm:prSet/>
      <dgm:spPr/>
      <dgm:t>
        <a:bodyPr/>
        <a:lstStyle/>
        <a:p>
          <a:endParaRPr lang="en-US"/>
        </a:p>
      </dgm:t>
    </dgm:pt>
    <dgm:pt modelId="{02D8D4EF-9694-45C7-AF26-E20371B3C352}" type="sibTrans" cxnId="{507A74C7-FEAF-4A4C-9250-0613CBC2F127}">
      <dgm:prSet/>
      <dgm:spPr/>
      <dgm:t>
        <a:bodyPr/>
        <a:lstStyle/>
        <a:p>
          <a:endParaRPr lang="en-US"/>
        </a:p>
      </dgm:t>
    </dgm:pt>
    <dgm:pt modelId="{C2F66EED-74C3-4F36-A1D4-8AFCBB00993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Dolor Sit Amet</a:t>
          </a:r>
        </a:p>
      </dgm:t>
    </dgm:pt>
    <dgm:pt modelId="{5CF5C62A-BD1A-4922-92B6-33ECA44C1F76}" type="parTrans" cxnId="{7A243DB8-C0B8-4718-B558-CE939B8FF03E}">
      <dgm:prSet/>
      <dgm:spPr/>
      <dgm:t>
        <a:bodyPr/>
        <a:lstStyle/>
        <a:p>
          <a:endParaRPr lang="en-US"/>
        </a:p>
      </dgm:t>
    </dgm:pt>
    <dgm:pt modelId="{F9BAA161-AAEC-4A41-B4D9-A27EAD80526E}" type="sibTrans" cxnId="{7A243DB8-C0B8-4718-B558-CE939B8FF03E}">
      <dgm:prSet/>
      <dgm:spPr/>
      <dgm:t>
        <a:bodyPr/>
        <a:lstStyle/>
        <a:p>
          <a:endParaRPr lang="en-US"/>
        </a:p>
      </dgm:t>
    </dgm:pt>
    <dgm:pt modelId="{DCCE571A-4D30-4294-ABAF-6885F619D2D9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Lorem Ipsum</a:t>
          </a:r>
        </a:p>
      </dgm:t>
    </dgm:pt>
    <dgm:pt modelId="{3AD83C96-5A95-4337-BF2D-97454AF7F108}" type="parTrans" cxnId="{E70347E4-4461-4B80-8927-4CA0AEBFAAF8}">
      <dgm:prSet/>
      <dgm:spPr/>
      <dgm:t>
        <a:bodyPr/>
        <a:lstStyle/>
        <a:p>
          <a:endParaRPr lang="en-US"/>
        </a:p>
      </dgm:t>
    </dgm:pt>
    <dgm:pt modelId="{2C1DF6EC-6090-4926-A556-3D2417B7F2AA}" type="sibTrans" cxnId="{E70347E4-4461-4B80-8927-4CA0AEBFAAF8}">
      <dgm:prSet/>
      <dgm:spPr/>
      <dgm:t>
        <a:bodyPr/>
        <a:lstStyle/>
        <a:p>
          <a:endParaRPr lang="en-US"/>
        </a:p>
      </dgm:t>
    </dgm:pt>
    <dgm:pt modelId="{B4C55E9F-B5C0-4AD1-919B-D2D83AC9CD4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Dolor Sit Amet</a:t>
          </a:r>
        </a:p>
      </dgm:t>
    </dgm:pt>
    <dgm:pt modelId="{D1B05DEA-DFE0-4560-B75F-1C2BCB67A7C6}" type="parTrans" cxnId="{B2BEE9D2-644C-400C-8E33-2C4491C5B104}">
      <dgm:prSet/>
      <dgm:spPr/>
      <dgm:t>
        <a:bodyPr/>
        <a:lstStyle/>
        <a:p>
          <a:endParaRPr lang="en-US"/>
        </a:p>
      </dgm:t>
    </dgm:pt>
    <dgm:pt modelId="{A6301E27-5ACC-4907-A7C8-B41877235C87}" type="sibTrans" cxnId="{B2BEE9D2-644C-400C-8E33-2C4491C5B104}">
      <dgm:prSet/>
      <dgm:spPr/>
      <dgm:t>
        <a:bodyPr/>
        <a:lstStyle/>
        <a:p>
          <a:endParaRPr lang="en-US"/>
        </a:p>
      </dgm:t>
    </dgm:pt>
    <dgm:pt modelId="{1C1B28B7-2609-4BAA-AAAB-5801EDFD334C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Lorem Ipsum</a:t>
          </a:r>
        </a:p>
      </dgm:t>
    </dgm:pt>
    <dgm:pt modelId="{2BF5F791-D223-44A4-B231-6C3F4B786D08}" type="parTrans" cxnId="{05037335-2E5B-48BE-86A9-5372B1A16299}">
      <dgm:prSet/>
      <dgm:spPr/>
      <dgm:t>
        <a:bodyPr/>
        <a:lstStyle/>
        <a:p>
          <a:endParaRPr lang="en-US"/>
        </a:p>
      </dgm:t>
    </dgm:pt>
    <dgm:pt modelId="{A432C086-9156-4D32-A06E-6E237CC66D92}" type="sibTrans" cxnId="{05037335-2E5B-48BE-86A9-5372B1A16299}">
      <dgm:prSet/>
      <dgm:spPr/>
      <dgm:t>
        <a:bodyPr/>
        <a:lstStyle/>
        <a:p>
          <a:endParaRPr lang="en-US"/>
        </a:p>
      </dgm:t>
    </dgm:pt>
    <dgm:pt modelId="{28C188E4-A3B1-47AF-802E-B2DED21921B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Dolor Sit Amet</a:t>
          </a:r>
        </a:p>
      </dgm:t>
    </dgm:pt>
    <dgm:pt modelId="{C89C556F-BA69-4B68-9F7C-1121B26764B0}" type="parTrans" cxnId="{B807BF75-BC86-4A84-AB83-7B8BC68E737C}">
      <dgm:prSet/>
      <dgm:spPr/>
      <dgm:t>
        <a:bodyPr/>
        <a:lstStyle/>
        <a:p>
          <a:endParaRPr lang="en-US"/>
        </a:p>
      </dgm:t>
    </dgm:pt>
    <dgm:pt modelId="{7BEFF1EA-4DB5-4BD3-A89B-DF0184626A1A}" type="sibTrans" cxnId="{B807BF75-BC86-4A84-AB83-7B8BC68E737C}">
      <dgm:prSet/>
      <dgm:spPr/>
      <dgm:t>
        <a:bodyPr/>
        <a:lstStyle/>
        <a:p>
          <a:endParaRPr lang="en-US"/>
        </a:p>
      </dgm:t>
    </dgm:pt>
    <dgm:pt modelId="{E73E8133-584D-4C45-99EA-6F2691A17A7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Consectetuer Elit</a:t>
          </a:r>
        </a:p>
      </dgm:t>
    </dgm:pt>
    <dgm:pt modelId="{19366B0E-517E-41A1-A871-4D800CF4D2F7}" type="parTrans" cxnId="{CE13601D-E1A5-42B4-9435-EF16045E60FA}">
      <dgm:prSet/>
      <dgm:spPr/>
      <dgm:t>
        <a:bodyPr/>
        <a:lstStyle/>
        <a:p>
          <a:endParaRPr lang="en-US"/>
        </a:p>
      </dgm:t>
    </dgm:pt>
    <dgm:pt modelId="{C09243AF-AD07-4CBF-84F7-E2CD9DD2CEF1}" type="sibTrans" cxnId="{CE13601D-E1A5-42B4-9435-EF16045E60FA}">
      <dgm:prSet/>
      <dgm:spPr/>
      <dgm:t>
        <a:bodyPr/>
        <a:lstStyle/>
        <a:p>
          <a:endParaRPr lang="en-US"/>
        </a:p>
      </dgm:t>
    </dgm:pt>
    <dgm:pt modelId="{19AE6A50-B2F7-4F98-A456-DF10E94887E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Nunc Viverra</a:t>
          </a:r>
        </a:p>
      </dgm:t>
    </dgm:pt>
    <dgm:pt modelId="{FCAB35B7-FF11-4E93-9864-F2B9C97274F4}" type="parTrans" cxnId="{F938F5D5-804D-4B23-8281-BE5677075ACA}">
      <dgm:prSet/>
      <dgm:spPr/>
      <dgm:t>
        <a:bodyPr/>
        <a:lstStyle/>
        <a:p>
          <a:endParaRPr lang="en-US"/>
        </a:p>
      </dgm:t>
    </dgm:pt>
    <dgm:pt modelId="{F7BDB8CA-0E84-4B27-8BED-5C7340299BE3}" type="sibTrans" cxnId="{F938F5D5-804D-4B23-8281-BE5677075ACA}">
      <dgm:prSet/>
      <dgm:spPr/>
      <dgm:t>
        <a:bodyPr/>
        <a:lstStyle/>
        <a:p>
          <a:endParaRPr lang="en-US"/>
        </a:p>
      </dgm:t>
    </dgm:pt>
    <dgm:pt modelId="{6BF509EE-1E1E-4BF7-84F4-158CD8D2DC0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Consectetuer Elit</a:t>
          </a:r>
        </a:p>
      </dgm:t>
    </dgm:pt>
    <dgm:pt modelId="{A66C651E-305C-49C9-A282-1069A4617E85}" type="parTrans" cxnId="{E40A96C6-DC5F-42A1-9307-3B282B7BE6C8}">
      <dgm:prSet/>
      <dgm:spPr/>
      <dgm:t>
        <a:bodyPr/>
        <a:lstStyle/>
        <a:p>
          <a:endParaRPr lang="en-US"/>
        </a:p>
      </dgm:t>
    </dgm:pt>
    <dgm:pt modelId="{20224668-7462-4C4B-BD92-AE4512D3930F}" type="sibTrans" cxnId="{E40A96C6-DC5F-42A1-9307-3B282B7BE6C8}">
      <dgm:prSet/>
      <dgm:spPr/>
      <dgm:t>
        <a:bodyPr/>
        <a:lstStyle/>
        <a:p>
          <a:endParaRPr lang="en-US"/>
        </a:p>
      </dgm:t>
    </dgm:pt>
    <dgm:pt modelId="{80308036-41FA-49DF-BC56-8BE1223C877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Nunc Viverra</a:t>
          </a:r>
        </a:p>
      </dgm:t>
    </dgm:pt>
    <dgm:pt modelId="{CB4C8DF6-8671-4F14-9BD6-68E721D7CBE8}" type="parTrans" cxnId="{D1B32484-28F0-428A-9520-8334A2F3F0B1}">
      <dgm:prSet/>
      <dgm:spPr/>
      <dgm:t>
        <a:bodyPr/>
        <a:lstStyle/>
        <a:p>
          <a:endParaRPr lang="en-US"/>
        </a:p>
      </dgm:t>
    </dgm:pt>
    <dgm:pt modelId="{1F052CFC-B532-468F-8AAE-C7C381ADE52A}" type="sibTrans" cxnId="{D1B32484-28F0-428A-9520-8334A2F3F0B1}">
      <dgm:prSet/>
      <dgm:spPr/>
      <dgm:t>
        <a:bodyPr/>
        <a:lstStyle/>
        <a:p>
          <a:endParaRPr lang="en-US"/>
        </a:p>
      </dgm:t>
    </dgm:pt>
    <dgm:pt modelId="{C1BC2591-8C91-4D2E-838F-26D0C007398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Consectetuer Elit</a:t>
          </a:r>
        </a:p>
      </dgm:t>
    </dgm:pt>
    <dgm:pt modelId="{7DCA0393-C91B-458E-9602-70CA0004F5AA}" type="parTrans" cxnId="{D20E76FA-21CC-446B-8735-8A5FCDFC9E0E}">
      <dgm:prSet/>
      <dgm:spPr/>
      <dgm:t>
        <a:bodyPr/>
        <a:lstStyle/>
        <a:p>
          <a:endParaRPr lang="en-US"/>
        </a:p>
      </dgm:t>
    </dgm:pt>
    <dgm:pt modelId="{472A1DB7-924E-4E35-8E55-E1EE1C624B51}" type="sibTrans" cxnId="{D20E76FA-21CC-446B-8735-8A5FCDFC9E0E}">
      <dgm:prSet/>
      <dgm:spPr/>
      <dgm:t>
        <a:bodyPr/>
        <a:lstStyle/>
        <a:p>
          <a:endParaRPr lang="en-US"/>
        </a:p>
      </dgm:t>
    </dgm:pt>
    <dgm:pt modelId="{F74BC01B-5E1E-4ADD-9515-00356B79D17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Nunc Viverra</a:t>
          </a:r>
        </a:p>
      </dgm:t>
    </dgm:pt>
    <dgm:pt modelId="{E80B95A6-581A-4BC4-B523-74C273FD8287}" type="parTrans" cxnId="{8778ABD9-C262-4DF9-8C1E-BF1D063BB5C9}">
      <dgm:prSet/>
      <dgm:spPr/>
      <dgm:t>
        <a:bodyPr/>
        <a:lstStyle/>
        <a:p>
          <a:endParaRPr lang="en-US"/>
        </a:p>
      </dgm:t>
    </dgm:pt>
    <dgm:pt modelId="{FD8ABA08-9D28-4DE1-846B-EF07372F5BF8}" type="sibTrans" cxnId="{8778ABD9-C262-4DF9-8C1E-BF1D063BB5C9}">
      <dgm:prSet/>
      <dgm:spPr/>
      <dgm:t>
        <a:bodyPr/>
        <a:lstStyle/>
        <a:p>
          <a:endParaRPr lang="en-US"/>
        </a:p>
      </dgm:t>
    </dgm:pt>
    <dgm:pt modelId="{071926C8-9E08-4BE0-A1E4-133B16FF713E}" type="pres">
      <dgm:prSet presAssocID="{E817CCF5-DA3F-4E5F-BE7C-D8111B2BFEBA}" presName="root" presStyleCnt="0">
        <dgm:presLayoutVars>
          <dgm:dir/>
          <dgm:resizeHandles val="exact"/>
        </dgm:presLayoutVars>
      </dgm:prSet>
      <dgm:spPr/>
    </dgm:pt>
    <dgm:pt modelId="{1DA6F9F3-4A7F-42F9-8B77-7BD552F03105}" type="pres">
      <dgm:prSet presAssocID="{E754A2A0-41CE-428B-9DDC-DCD1FD12D16A}" presName="compNode" presStyleCnt="0"/>
      <dgm:spPr/>
    </dgm:pt>
    <dgm:pt modelId="{AF72813A-2810-4A52-BE92-611D54918694}" type="pres">
      <dgm:prSet presAssocID="{E754A2A0-41CE-428B-9DDC-DCD1FD12D16A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0FF9AC2C-F836-43CA-8259-A20F609F4C83}" type="pres">
      <dgm:prSet presAssocID="{E754A2A0-41CE-428B-9DDC-DCD1FD12D16A}" presName="iconSpace" presStyleCnt="0"/>
      <dgm:spPr/>
    </dgm:pt>
    <dgm:pt modelId="{DF27DA54-DCB6-45F4-890E-F7DCC5A4BE12}" type="pres">
      <dgm:prSet presAssocID="{E754A2A0-41CE-428B-9DDC-DCD1FD12D16A}" presName="parTx" presStyleLbl="revTx" presStyleIdx="0" presStyleCnt="6">
        <dgm:presLayoutVars>
          <dgm:chMax val="0"/>
          <dgm:chPref val="0"/>
        </dgm:presLayoutVars>
      </dgm:prSet>
      <dgm:spPr/>
    </dgm:pt>
    <dgm:pt modelId="{E3A03C26-8C60-4D73-A4C2-0678A1DD3B31}" type="pres">
      <dgm:prSet presAssocID="{E754A2A0-41CE-428B-9DDC-DCD1FD12D16A}" presName="txSpace" presStyleCnt="0"/>
      <dgm:spPr/>
    </dgm:pt>
    <dgm:pt modelId="{DD091D0A-5A25-4241-91F3-18D32B0BDD4F}" type="pres">
      <dgm:prSet presAssocID="{E754A2A0-41CE-428B-9DDC-DCD1FD12D16A}" presName="desTx" presStyleLbl="revTx" presStyleIdx="1" presStyleCnt="6">
        <dgm:presLayoutVars/>
      </dgm:prSet>
      <dgm:spPr/>
    </dgm:pt>
    <dgm:pt modelId="{2564C0D4-4875-421D-81DB-70BF6751BBA7}" type="pres">
      <dgm:prSet presAssocID="{02D8D4EF-9694-45C7-AF26-E20371B3C352}" presName="sibTrans" presStyleCnt="0"/>
      <dgm:spPr/>
    </dgm:pt>
    <dgm:pt modelId="{3076B9F9-EC92-4653-AC03-C71FD5E9A400}" type="pres">
      <dgm:prSet presAssocID="{DCCE571A-4D30-4294-ABAF-6885F619D2D9}" presName="compNode" presStyleCnt="0"/>
      <dgm:spPr/>
    </dgm:pt>
    <dgm:pt modelId="{210823F6-AC1A-46E3-9D99-A319DF497539}" type="pres">
      <dgm:prSet presAssocID="{DCCE571A-4D30-4294-ABAF-6885F619D2D9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2F262968-0DF4-4BB1-BD25-0ED2829FA45D}" type="pres">
      <dgm:prSet presAssocID="{DCCE571A-4D30-4294-ABAF-6885F619D2D9}" presName="iconSpace" presStyleCnt="0"/>
      <dgm:spPr/>
    </dgm:pt>
    <dgm:pt modelId="{3C1752BD-6530-4141-80E9-9A0923780DCB}" type="pres">
      <dgm:prSet presAssocID="{DCCE571A-4D30-4294-ABAF-6885F619D2D9}" presName="parTx" presStyleLbl="revTx" presStyleIdx="2" presStyleCnt="6">
        <dgm:presLayoutVars>
          <dgm:chMax val="0"/>
          <dgm:chPref val="0"/>
        </dgm:presLayoutVars>
      </dgm:prSet>
      <dgm:spPr/>
    </dgm:pt>
    <dgm:pt modelId="{C393D316-1AB7-4A24-B8A5-3485F2713F88}" type="pres">
      <dgm:prSet presAssocID="{DCCE571A-4D30-4294-ABAF-6885F619D2D9}" presName="txSpace" presStyleCnt="0"/>
      <dgm:spPr/>
    </dgm:pt>
    <dgm:pt modelId="{7CD40649-A74C-4AD8-B9D0-2573A1955C91}" type="pres">
      <dgm:prSet presAssocID="{DCCE571A-4D30-4294-ABAF-6885F619D2D9}" presName="desTx" presStyleLbl="revTx" presStyleIdx="3" presStyleCnt="6">
        <dgm:presLayoutVars/>
      </dgm:prSet>
      <dgm:spPr/>
    </dgm:pt>
    <dgm:pt modelId="{9A7327AD-D2A8-4CB1-B3E0-7543B1D84369}" type="pres">
      <dgm:prSet presAssocID="{2C1DF6EC-6090-4926-A556-3D2417B7F2AA}" presName="sibTrans" presStyleCnt="0"/>
      <dgm:spPr/>
    </dgm:pt>
    <dgm:pt modelId="{13BCBAD6-8F08-4029-90C7-8E8A0D0733DD}" type="pres">
      <dgm:prSet presAssocID="{1C1B28B7-2609-4BAA-AAAB-5801EDFD334C}" presName="compNode" presStyleCnt="0"/>
      <dgm:spPr/>
    </dgm:pt>
    <dgm:pt modelId="{B0A3ABD2-C471-4A21-8AEF-3843C86919E1}" type="pres">
      <dgm:prSet presAssocID="{1C1B28B7-2609-4BAA-AAAB-5801EDFD334C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C05B68FE-639F-4FA9-A205-D74CFD77C39F}" type="pres">
      <dgm:prSet presAssocID="{1C1B28B7-2609-4BAA-AAAB-5801EDFD334C}" presName="iconSpace" presStyleCnt="0"/>
      <dgm:spPr/>
    </dgm:pt>
    <dgm:pt modelId="{C4D97C04-1692-4931-9A64-809D862C1739}" type="pres">
      <dgm:prSet presAssocID="{1C1B28B7-2609-4BAA-AAAB-5801EDFD334C}" presName="parTx" presStyleLbl="revTx" presStyleIdx="4" presStyleCnt="6">
        <dgm:presLayoutVars>
          <dgm:chMax val="0"/>
          <dgm:chPref val="0"/>
        </dgm:presLayoutVars>
      </dgm:prSet>
      <dgm:spPr/>
    </dgm:pt>
    <dgm:pt modelId="{62A868A2-37A4-4832-B3F5-E1EA98BA3648}" type="pres">
      <dgm:prSet presAssocID="{1C1B28B7-2609-4BAA-AAAB-5801EDFD334C}" presName="txSpace" presStyleCnt="0"/>
      <dgm:spPr/>
    </dgm:pt>
    <dgm:pt modelId="{6418EBED-F111-425B-8EE2-06B8B2297A68}" type="pres">
      <dgm:prSet presAssocID="{1C1B28B7-2609-4BAA-AAAB-5801EDFD334C}" presName="desTx" presStyleLbl="revTx" presStyleIdx="5" presStyleCnt="6">
        <dgm:presLayoutVars/>
      </dgm:prSet>
      <dgm:spPr/>
    </dgm:pt>
  </dgm:ptLst>
  <dgm:cxnLst>
    <dgm:cxn modelId="{079E1015-BF7E-499A-99C0-BA5607789253}" type="presOf" srcId="{E754A2A0-41CE-428B-9DDC-DCD1FD12D16A}" destId="{DF27DA54-DCB6-45F4-890E-F7DCC5A4BE12}" srcOrd="0" destOrd="0" presId="urn:microsoft.com/office/officeart/2018/5/layout/CenteredIconLabelDescriptionList"/>
    <dgm:cxn modelId="{CE13601D-E1A5-42B4-9435-EF16045E60FA}" srcId="{E754A2A0-41CE-428B-9DDC-DCD1FD12D16A}" destId="{E73E8133-584D-4C45-99EA-6F2691A17A73}" srcOrd="1" destOrd="0" parTransId="{19366B0E-517E-41A1-A871-4D800CF4D2F7}" sibTransId="{C09243AF-AD07-4CBF-84F7-E2CD9DD2CEF1}"/>
    <dgm:cxn modelId="{6D4CB933-1DF3-4BC1-A454-546CC5034B5C}" type="presOf" srcId="{C1BC2591-8C91-4D2E-838F-26D0C0073985}" destId="{6418EBED-F111-425B-8EE2-06B8B2297A68}" srcOrd="0" destOrd="1" presId="urn:microsoft.com/office/officeart/2018/5/layout/CenteredIconLabelDescriptionList"/>
    <dgm:cxn modelId="{05037335-2E5B-48BE-86A9-5372B1A16299}" srcId="{E817CCF5-DA3F-4E5F-BE7C-D8111B2BFEBA}" destId="{1C1B28B7-2609-4BAA-AAAB-5801EDFD334C}" srcOrd="2" destOrd="0" parTransId="{2BF5F791-D223-44A4-B231-6C3F4B786D08}" sibTransId="{A432C086-9156-4D32-A06E-6E237CC66D92}"/>
    <dgm:cxn modelId="{1CCE1B3A-0A40-44CD-A839-C37BCA6E0D94}" type="presOf" srcId="{B4C55E9F-B5C0-4AD1-919B-D2D83AC9CD40}" destId="{7CD40649-A74C-4AD8-B9D0-2573A1955C91}" srcOrd="0" destOrd="0" presId="urn:microsoft.com/office/officeart/2018/5/layout/CenteredIconLabelDescriptionList"/>
    <dgm:cxn modelId="{C5FF5745-4781-44B9-BC29-74DCE41C1172}" type="presOf" srcId="{DCCE571A-4D30-4294-ABAF-6885F619D2D9}" destId="{3C1752BD-6530-4141-80E9-9A0923780DCB}" srcOrd="0" destOrd="0" presId="urn:microsoft.com/office/officeart/2018/5/layout/CenteredIconLabelDescriptionList"/>
    <dgm:cxn modelId="{6F7E1B4A-66A4-466F-97C5-ED0892509BF2}" type="presOf" srcId="{28C188E4-A3B1-47AF-802E-B2DED21921BA}" destId="{6418EBED-F111-425B-8EE2-06B8B2297A68}" srcOrd="0" destOrd="0" presId="urn:microsoft.com/office/officeart/2018/5/layout/CenteredIconLabelDescriptionList"/>
    <dgm:cxn modelId="{31236A4C-17B7-4AD6-A6DF-D5505A7B3830}" type="presOf" srcId="{19AE6A50-B2F7-4F98-A456-DF10E94887E7}" destId="{DD091D0A-5A25-4241-91F3-18D32B0BDD4F}" srcOrd="0" destOrd="2" presId="urn:microsoft.com/office/officeart/2018/5/layout/CenteredIconLabelDescriptionList"/>
    <dgm:cxn modelId="{E3ED426D-0ED9-435E-9A9A-1B437DA49D3E}" type="presOf" srcId="{80308036-41FA-49DF-BC56-8BE1223C877B}" destId="{7CD40649-A74C-4AD8-B9D0-2573A1955C91}" srcOrd="0" destOrd="2" presId="urn:microsoft.com/office/officeart/2018/5/layout/CenteredIconLabelDescriptionList"/>
    <dgm:cxn modelId="{B807BF75-BC86-4A84-AB83-7B8BC68E737C}" srcId="{1C1B28B7-2609-4BAA-AAAB-5801EDFD334C}" destId="{28C188E4-A3B1-47AF-802E-B2DED21921BA}" srcOrd="0" destOrd="0" parTransId="{C89C556F-BA69-4B68-9F7C-1121B26764B0}" sibTransId="{7BEFF1EA-4DB5-4BD3-A89B-DF0184626A1A}"/>
    <dgm:cxn modelId="{BE03A87C-50F2-49E6-B8EB-2219D8A5E4BF}" type="presOf" srcId="{E73E8133-584D-4C45-99EA-6F2691A17A73}" destId="{DD091D0A-5A25-4241-91F3-18D32B0BDD4F}" srcOrd="0" destOrd="1" presId="urn:microsoft.com/office/officeart/2018/5/layout/CenteredIconLabelDescriptionList"/>
    <dgm:cxn modelId="{9C9F8283-EF4B-46ED-B123-7152942A1C38}" type="presOf" srcId="{F74BC01B-5E1E-4ADD-9515-00356B79D176}" destId="{6418EBED-F111-425B-8EE2-06B8B2297A68}" srcOrd="0" destOrd="2" presId="urn:microsoft.com/office/officeart/2018/5/layout/CenteredIconLabelDescriptionList"/>
    <dgm:cxn modelId="{D1B32484-28F0-428A-9520-8334A2F3F0B1}" srcId="{DCCE571A-4D30-4294-ABAF-6885F619D2D9}" destId="{80308036-41FA-49DF-BC56-8BE1223C877B}" srcOrd="2" destOrd="0" parTransId="{CB4C8DF6-8671-4F14-9BD6-68E721D7CBE8}" sibTransId="{1F052CFC-B532-468F-8AAE-C7C381ADE52A}"/>
    <dgm:cxn modelId="{4D6131AC-1805-4438-A39D-4F587C933D11}" type="presOf" srcId="{E817CCF5-DA3F-4E5F-BE7C-D8111B2BFEBA}" destId="{071926C8-9E08-4BE0-A1E4-133B16FF713E}" srcOrd="0" destOrd="0" presId="urn:microsoft.com/office/officeart/2018/5/layout/CenteredIconLabelDescriptionList"/>
    <dgm:cxn modelId="{7A243DB8-C0B8-4718-B558-CE939B8FF03E}" srcId="{E754A2A0-41CE-428B-9DDC-DCD1FD12D16A}" destId="{C2F66EED-74C3-4F36-A1D4-8AFCBB009938}" srcOrd="0" destOrd="0" parTransId="{5CF5C62A-BD1A-4922-92B6-33ECA44C1F76}" sibTransId="{F9BAA161-AAEC-4A41-B4D9-A27EAD80526E}"/>
    <dgm:cxn modelId="{E40A96C6-DC5F-42A1-9307-3B282B7BE6C8}" srcId="{DCCE571A-4D30-4294-ABAF-6885F619D2D9}" destId="{6BF509EE-1E1E-4BF7-84F4-158CD8D2DC09}" srcOrd="1" destOrd="0" parTransId="{A66C651E-305C-49C9-A282-1069A4617E85}" sibTransId="{20224668-7462-4C4B-BD92-AE4512D3930F}"/>
    <dgm:cxn modelId="{507A74C7-FEAF-4A4C-9250-0613CBC2F127}" srcId="{E817CCF5-DA3F-4E5F-BE7C-D8111B2BFEBA}" destId="{E754A2A0-41CE-428B-9DDC-DCD1FD12D16A}" srcOrd="0" destOrd="0" parTransId="{BE164097-A5AA-4EA1-9E64-D7FCD4DD2A4E}" sibTransId="{02D8D4EF-9694-45C7-AF26-E20371B3C352}"/>
    <dgm:cxn modelId="{B51342D1-507F-4538-B2E7-CC8612277523}" type="presOf" srcId="{1C1B28B7-2609-4BAA-AAAB-5801EDFD334C}" destId="{C4D97C04-1692-4931-9A64-809D862C1739}" srcOrd="0" destOrd="0" presId="urn:microsoft.com/office/officeart/2018/5/layout/CenteredIconLabelDescriptionList"/>
    <dgm:cxn modelId="{B2BEE9D2-644C-400C-8E33-2C4491C5B104}" srcId="{DCCE571A-4D30-4294-ABAF-6885F619D2D9}" destId="{B4C55E9F-B5C0-4AD1-919B-D2D83AC9CD40}" srcOrd="0" destOrd="0" parTransId="{D1B05DEA-DFE0-4560-B75F-1C2BCB67A7C6}" sibTransId="{A6301E27-5ACC-4907-A7C8-B41877235C87}"/>
    <dgm:cxn modelId="{F938F5D5-804D-4B23-8281-BE5677075ACA}" srcId="{E754A2A0-41CE-428B-9DDC-DCD1FD12D16A}" destId="{19AE6A50-B2F7-4F98-A456-DF10E94887E7}" srcOrd="2" destOrd="0" parTransId="{FCAB35B7-FF11-4E93-9864-F2B9C97274F4}" sibTransId="{F7BDB8CA-0E84-4B27-8BED-5C7340299BE3}"/>
    <dgm:cxn modelId="{8778ABD9-C262-4DF9-8C1E-BF1D063BB5C9}" srcId="{1C1B28B7-2609-4BAA-AAAB-5801EDFD334C}" destId="{F74BC01B-5E1E-4ADD-9515-00356B79D176}" srcOrd="2" destOrd="0" parTransId="{E80B95A6-581A-4BC4-B523-74C273FD8287}" sibTransId="{FD8ABA08-9D28-4DE1-846B-EF07372F5BF8}"/>
    <dgm:cxn modelId="{E70347E4-4461-4B80-8927-4CA0AEBFAAF8}" srcId="{E817CCF5-DA3F-4E5F-BE7C-D8111B2BFEBA}" destId="{DCCE571A-4D30-4294-ABAF-6885F619D2D9}" srcOrd="1" destOrd="0" parTransId="{3AD83C96-5A95-4337-BF2D-97454AF7F108}" sibTransId="{2C1DF6EC-6090-4926-A556-3D2417B7F2AA}"/>
    <dgm:cxn modelId="{3DA7E7F0-5057-42E1-BFDF-4C763F4C13E6}" type="presOf" srcId="{6BF509EE-1E1E-4BF7-84F4-158CD8D2DC09}" destId="{7CD40649-A74C-4AD8-B9D0-2573A1955C91}" srcOrd="0" destOrd="1" presId="urn:microsoft.com/office/officeart/2018/5/layout/CenteredIconLabelDescriptionList"/>
    <dgm:cxn modelId="{55A931F7-B2A3-4173-A574-A80CB726BAE2}" type="presOf" srcId="{C2F66EED-74C3-4F36-A1D4-8AFCBB009938}" destId="{DD091D0A-5A25-4241-91F3-18D32B0BDD4F}" srcOrd="0" destOrd="0" presId="urn:microsoft.com/office/officeart/2018/5/layout/CenteredIconLabelDescriptionList"/>
    <dgm:cxn modelId="{D20E76FA-21CC-446B-8735-8A5FCDFC9E0E}" srcId="{1C1B28B7-2609-4BAA-AAAB-5801EDFD334C}" destId="{C1BC2591-8C91-4D2E-838F-26D0C0073985}" srcOrd="1" destOrd="0" parTransId="{7DCA0393-C91B-458E-9602-70CA0004F5AA}" sibTransId="{472A1DB7-924E-4E35-8E55-E1EE1C624B51}"/>
    <dgm:cxn modelId="{87DD2528-CB43-4F2F-AD70-34B2C76F4974}" type="presParOf" srcId="{071926C8-9E08-4BE0-A1E4-133B16FF713E}" destId="{1DA6F9F3-4A7F-42F9-8B77-7BD552F03105}" srcOrd="0" destOrd="0" presId="urn:microsoft.com/office/officeart/2018/5/layout/CenteredIconLabelDescriptionList"/>
    <dgm:cxn modelId="{C7D85599-D34F-41B3-ACEB-0C058EB1F61E}" type="presParOf" srcId="{1DA6F9F3-4A7F-42F9-8B77-7BD552F03105}" destId="{AF72813A-2810-4A52-BE92-611D54918694}" srcOrd="0" destOrd="0" presId="urn:microsoft.com/office/officeart/2018/5/layout/CenteredIconLabelDescriptionList"/>
    <dgm:cxn modelId="{C48669E0-1E6E-4350-9DF8-08B6FB55FE83}" type="presParOf" srcId="{1DA6F9F3-4A7F-42F9-8B77-7BD552F03105}" destId="{0FF9AC2C-F836-43CA-8259-A20F609F4C83}" srcOrd="1" destOrd="0" presId="urn:microsoft.com/office/officeart/2018/5/layout/CenteredIconLabelDescriptionList"/>
    <dgm:cxn modelId="{99FB1C93-FBB0-428C-B3D1-D2EC3308D436}" type="presParOf" srcId="{1DA6F9F3-4A7F-42F9-8B77-7BD552F03105}" destId="{DF27DA54-DCB6-45F4-890E-F7DCC5A4BE12}" srcOrd="2" destOrd="0" presId="urn:microsoft.com/office/officeart/2018/5/layout/CenteredIconLabelDescriptionList"/>
    <dgm:cxn modelId="{D2C113FF-430C-42FA-B64E-13ACE978DEE7}" type="presParOf" srcId="{1DA6F9F3-4A7F-42F9-8B77-7BD552F03105}" destId="{E3A03C26-8C60-4D73-A4C2-0678A1DD3B31}" srcOrd="3" destOrd="0" presId="urn:microsoft.com/office/officeart/2018/5/layout/CenteredIconLabelDescriptionList"/>
    <dgm:cxn modelId="{C10D59DD-0D52-4682-AC9F-5873A75B6FEF}" type="presParOf" srcId="{1DA6F9F3-4A7F-42F9-8B77-7BD552F03105}" destId="{DD091D0A-5A25-4241-91F3-18D32B0BDD4F}" srcOrd="4" destOrd="0" presId="urn:microsoft.com/office/officeart/2018/5/layout/CenteredIconLabelDescriptionList"/>
    <dgm:cxn modelId="{0510082E-5DF2-42DD-AE6C-D1E60730D4E3}" type="presParOf" srcId="{071926C8-9E08-4BE0-A1E4-133B16FF713E}" destId="{2564C0D4-4875-421D-81DB-70BF6751BBA7}" srcOrd="1" destOrd="0" presId="urn:microsoft.com/office/officeart/2018/5/layout/CenteredIconLabelDescriptionList"/>
    <dgm:cxn modelId="{E144C32E-E72B-4991-B9EC-93820D68CFB5}" type="presParOf" srcId="{071926C8-9E08-4BE0-A1E4-133B16FF713E}" destId="{3076B9F9-EC92-4653-AC03-C71FD5E9A400}" srcOrd="2" destOrd="0" presId="urn:microsoft.com/office/officeart/2018/5/layout/CenteredIconLabelDescriptionList"/>
    <dgm:cxn modelId="{66AB50A5-3D6E-4CE8-9C00-3540BF3A682A}" type="presParOf" srcId="{3076B9F9-EC92-4653-AC03-C71FD5E9A400}" destId="{210823F6-AC1A-46E3-9D99-A319DF497539}" srcOrd="0" destOrd="0" presId="urn:microsoft.com/office/officeart/2018/5/layout/CenteredIconLabelDescriptionList"/>
    <dgm:cxn modelId="{BB0A9168-4CEF-4C37-AA4F-28A0F96C5AAE}" type="presParOf" srcId="{3076B9F9-EC92-4653-AC03-C71FD5E9A400}" destId="{2F262968-0DF4-4BB1-BD25-0ED2829FA45D}" srcOrd="1" destOrd="0" presId="urn:microsoft.com/office/officeart/2018/5/layout/CenteredIconLabelDescriptionList"/>
    <dgm:cxn modelId="{05D1054F-4CFA-4960-9C76-474461246A75}" type="presParOf" srcId="{3076B9F9-EC92-4653-AC03-C71FD5E9A400}" destId="{3C1752BD-6530-4141-80E9-9A0923780DCB}" srcOrd="2" destOrd="0" presId="urn:microsoft.com/office/officeart/2018/5/layout/CenteredIconLabelDescriptionList"/>
    <dgm:cxn modelId="{021DA957-19C0-48AF-82E6-5EF64E6E4350}" type="presParOf" srcId="{3076B9F9-EC92-4653-AC03-C71FD5E9A400}" destId="{C393D316-1AB7-4A24-B8A5-3485F2713F88}" srcOrd="3" destOrd="0" presId="urn:microsoft.com/office/officeart/2018/5/layout/CenteredIconLabelDescriptionList"/>
    <dgm:cxn modelId="{E4E1ED22-2207-49AD-89BF-A68B1DCF8B24}" type="presParOf" srcId="{3076B9F9-EC92-4653-AC03-C71FD5E9A400}" destId="{7CD40649-A74C-4AD8-B9D0-2573A1955C91}" srcOrd="4" destOrd="0" presId="urn:microsoft.com/office/officeart/2018/5/layout/CenteredIconLabelDescriptionList"/>
    <dgm:cxn modelId="{E12208AE-A278-4C0F-9A95-B2A9F1FA788C}" type="presParOf" srcId="{071926C8-9E08-4BE0-A1E4-133B16FF713E}" destId="{9A7327AD-D2A8-4CB1-B3E0-7543B1D84369}" srcOrd="3" destOrd="0" presId="urn:microsoft.com/office/officeart/2018/5/layout/CenteredIconLabelDescriptionList"/>
    <dgm:cxn modelId="{04AF0028-0607-4319-870D-38F76BAD13CF}" type="presParOf" srcId="{071926C8-9E08-4BE0-A1E4-133B16FF713E}" destId="{13BCBAD6-8F08-4029-90C7-8E8A0D0733DD}" srcOrd="4" destOrd="0" presId="urn:microsoft.com/office/officeart/2018/5/layout/CenteredIconLabelDescriptionList"/>
    <dgm:cxn modelId="{6A4CD51F-23AC-49BF-A6C9-263678EFDC1A}" type="presParOf" srcId="{13BCBAD6-8F08-4029-90C7-8E8A0D0733DD}" destId="{B0A3ABD2-C471-4A21-8AEF-3843C86919E1}" srcOrd="0" destOrd="0" presId="urn:microsoft.com/office/officeart/2018/5/layout/CenteredIconLabelDescriptionList"/>
    <dgm:cxn modelId="{09B630B3-6E33-4A75-A9D0-DB0F7EABE59A}" type="presParOf" srcId="{13BCBAD6-8F08-4029-90C7-8E8A0D0733DD}" destId="{C05B68FE-639F-4FA9-A205-D74CFD77C39F}" srcOrd="1" destOrd="0" presId="urn:microsoft.com/office/officeart/2018/5/layout/CenteredIconLabelDescriptionList"/>
    <dgm:cxn modelId="{54C79EE1-3818-4202-8586-5211607DA0B9}" type="presParOf" srcId="{13BCBAD6-8F08-4029-90C7-8E8A0D0733DD}" destId="{C4D97C04-1692-4931-9A64-809D862C1739}" srcOrd="2" destOrd="0" presId="urn:microsoft.com/office/officeart/2018/5/layout/CenteredIconLabelDescriptionList"/>
    <dgm:cxn modelId="{18E2766E-C663-4DEC-B900-6C8AE4D2800E}" type="presParOf" srcId="{13BCBAD6-8F08-4029-90C7-8E8A0D0733DD}" destId="{62A868A2-37A4-4832-B3F5-E1EA98BA3648}" srcOrd="3" destOrd="0" presId="urn:microsoft.com/office/officeart/2018/5/layout/CenteredIconLabelDescriptionList"/>
    <dgm:cxn modelId="{9E5F65AC-D550-43B1-ABB5-AF4466613C81}" type="presParOf" srcId="{13BCBAD6-8F08-4029-90C7-8E8A0D0733DD}" destId="{6418EBED-F111-425B-8EE2-06B8B2297A68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72813A-2810-4A52-BE92-611D54918694}">
      <dsp:nvSpPr>
        <dsp:cNvPr id="0" name=""/>
        <dsp:cNvSpPr/>
      </dsp:nvSpPr>
      <dsp:spPr>
        <a:xfrm>
          <a:off x="1007868" y="510596"/>
          <a:ext cx="1080843" cy="108084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27DA54-DCB6-45F4-890E-F7DCC5A4BE12}">
      <dsp:nvSpPr>
        <dsp:cNvPr id="0" name=""/>
        <dsp:cNvSpPr/>
      </dsp:nvSpPr>
      <dsp:spPr>
        <a:xfrm>
          <a:off x="4228" y="1707263"/>
          <a:ext cx="3088125" cy="4632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3335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000" kern="1200" dirty="0"/>
            <a:t>Lorem Ipsum</a:t>
          </a:r>
        </a:p>
      </dsp:txBody>
      <dsp:txXfrm>
        <a:off x="4228" y="1707263"/>
        <a:ext cx="3088125" cy="463218"/>
      </dsp:txXfrm>
    </dsp:sp>
    <dsp:sp modelId="{DD091D0A-5A25-4241-91F3-18D32B0BDD4F}">
      <dsp:nvSpPr>
        <dsp:cNvPr id="0" name=""/>
        <dsp:cNvSpPr/>
      </dsp:nvSpPr>
      <dsp:spPr>
        <a:xfrm>
          <a:off x="4228" y="2224353"/>
          <a:ext cx="3088125" cy="9797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Dolor Sit Amet</a:t>
          </a: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Consectetuer Elit</a:t>
          </a: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Nunc Viverra</a:t>
          </a:r>
        </a:p>
      </dsp:txBody>
      <dsp:txXfrm>
        <a:off x="4228" y="2224353"/>
        <a:ext cx="3088125" cy="979799"/>
      </dsp:txXfrm>
    </dsp:sp>
    <dsp:sp modelId="{210823F6-AC1A-46E3-9D99-A319DF497539}">
      <dsp:nvSpPr>
        <dsp:cNvPr id="0" name=""/>
        <dsp:cNvSpPr/>
      </dsp:nvSpPr>
      <dsp:spPr>
        <a:xfrm>
          <a:off x="4636415" y="510596"/>
          <a:ext cx="1080843" cy="108084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1752BD-6530-4141-80E9-9A0923780DCB}">
      <dsp:nvSpPr>
        <dsp:cNvPr id="0" name=""/>
        <dsp:cNvSpPr/>
      </dsp:nvSpPr>
      <dsp:spPr>
        <a:xfrm>
          <a:off x="3632774" y="1707263"/>
          <a:ext cx="3088125" cy="4632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3335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000" kern="1200" dirty="0"/>
            <a:t>Lorem Ipsum</a:t>
          </a:r>
        </a:p>
      </dsp:txBody>
      <dsp:txXfrm>
        <a:off x="3632774" y="1707263"/>
        <a:ext cx="3088125" cy="463218"/>
      </dsp:txXfrm>
    </dsp:sp>
    <dsp:sp modelId="{7CD40649-A74C-4AD8-B9D0-2573A1955C91}">
      <dsp:nvSpPr>
        <dsp:cNvPr id="0" name=""/>
        <dsp:cNvSpPr/>
      </dsp:nvSpPr>
      <dsp:spPr>
        <a:xfrm>
          <a:off x="3632774" y="2224353"/>
          <a:ext cx="3088125" cy="9797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Dolor Sit Amet</a:t>
          </a: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Consectetuer Elit</a:t>
          </a: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Nunc Viverra</a:t>
          </a:r>
        </a:p>
      </dsp:txBody>
      <dsp:txXfrm>
        <a:off x="3632774" y="2224353"/>
        <a:ext cx="3088125" cy="979799"/>
      </dsp:txXfrm>
    </dsp:sp>
    <dsp:sp modelId="{B0A3ABD2-C471-4A21-8AEF-3843C86919E1}">
      <dsp:nvSpPr>
        <dsp:cNvPr id="0" name=""/>
        <dsp:cNvSpPr/>
      </dsp:nvSpPr>
      <dsp:spPr>
        <a:xfrm>
          <a:off x="8264962" y="510596"/>
          <a:ext cx="1080843" cy="108084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D97C04-1692-4931-9A64-809D862C1739}">
      <dsp:nvSpPr>
        <dsp:cNvPr id="0" name=""/>
        <dsp:cNvSpPr/>
      </dsp:nvSpPr>
      <dsp:spPr>
        <a:xfrm>
          <a:off x="7261321" y="1707263"/>
          <a:ext cx="3088125" cy="4632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3335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000" kern="1200" dirty="0"/>
            <a:t>Lorem Ipsum</a:t>
          </a:r>
        </a:p>
      </dsp:txBody>
      <dsp:txXfrm>
        <a:off x="7261321" y="1707263"/>
        <a:ext cx="3088125" cy="463218"/>
      </dsp:txXfrm>
    </dsp:sp>
    <dsp:sp modelId="{6418EBED-F111-425B-8EE2-06B8B2297A68}">
      <dsp:nvSpPr>
        <dsp:cNvPr id="0" name=""/>
        <dsp:cNvSpPr/>
      </dsp:nvSpPr>
      <dsp:spPr>
        <a:xfrm>
          <a:off x="7261321" y="2224353"/>
          <a:ext cx="3088125" cy="9797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Dolor Sit Amet</a:t>
          </a: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Consectetuer Elit</a:t>
          </a: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Nunc Viverra</a:t>
          </a:r>
        </a:p>
      </dsp:txBody>
      <dsp:txXfrm>
        <a:off x="7261321" y="2224353"/>
        <a:ext cx="3088125" cy="97979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10/5/2023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29819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10/5/2023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98098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10/5/2023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81927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10/5/2023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520980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10/5/2023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3243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10/5/2023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7586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10/5/2023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545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10/5/2023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2771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10/5/2023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42051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10/5/2023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57741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10/5/2023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3152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10/5/2023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43349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10/5/2023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5851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10/5/2023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81491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10/5/2023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25126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10/5/2023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274407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large, sitting, white, numbers">
            <a:extLst>
              <a:ext uri="{FF2B5EF4-FFF2-40B4-BE49-F238E27FC236}">
                <a16:creationId xmlns:a16="http://schemas.microsoft.com/office/drawing/2014/main" id="{9A5D9ED1-DFCC-4799-89E2-D118451B98D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2" y="0"/>
            <a:ext cx="12191356" cy="6858000"/>
          </a:xfrm>
          <a:prstGeom prst="rect">
            <a:avLst/>
          </a:prstGeom>
        </p:spPr>
      </p:pic>
      <p:sp useBgFill="1">
        <p:nvSpPr>
          <p:cNvPr id="96" name="Freeform 5">
            <a:extLst>
              <a:ext uri="{FF2B5EF4-FFF2-40B4-BE49-F238E27FC236}">
                <a16:creationId xmlns:a16="http://schemas.microsoft.com/office/drawing/2014/main" id="{FE469E50-3893-4ED6-92BA-2985C32B0C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7131809" y="1385982"/>
            <a:ext cx="4031414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:a16="http://schemas.microsoft.com/office/drawing/2014/main" xmlns:p14="http://schemas.microsoft.com/office/powerpoint/2010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89962" y="1673524"/>
            <a:ext cx="3485073" cy="2420504"/>
          </a:xfrm>
        </p:spPr>
        <p:txBody>
          <a:bodyPr>
            <a:normAutofit/>
          </a:bodyPr>
          <a:lstStyle/>
          <a:p>
            <a:pPr algn="l"/>
            <a:r>
              <a:rPr lang="en-US" sz="4000" dirty="0"/>
              <a:t>Project 1 – Tech. Stock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89965" y="4157933"/>
            <a:ext cx="3485072" cy="1026544"/>
          </a:xfrm>
        </p:spPr>
        <p:txBody>
          <a:bodyPr>
            <a:normAutofit/>
          </a:bodyPr>
          <a:lstStyle/>
          <a:p>
            <a:pPr algn="l"/>
            <a:r>
              <a:rPr lang="en-US" sz="2300" dirty="0" err="1">
                <a:solidFill>
                  <a:srgbClr val="5792BA"/>
                </a:solidFill>
              </a:rPr>
              <a:t>UofT</a:t>
            </a:r>
            <a:r>
              <a:rPr lang="en-US" sz="2300" dirty="0">
                <a:solidFill>
                  <a:srgbClr val="5792BA"/>
                </a:solidFill>
              </a:rPr>
              <a:t> Bootcamp Data Analytics</a:t>
            </a:r>
          </a:p>
        </p:txBody>
      </p:sp>
    </p:spTree>
    <p:extLst>
      <p:ext uri="{BB962C8B-B14F-4D97-AF65-F5344CB8AC3E}">
        <p14:creationId xmlns:p14="http://schemas.microsoft.com/office/powerpoint/2010/main" val="15831201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F500F4-0124-52B4-EEE8-07E2850FF8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015" y="190151"/>
            <a:ext cx="10353762" cy="1257300"/>
          </a:xfrm>
        </p:spPr>
        <p:txBody>
          <a:bodyPr/>
          <a:lstStyle/>
          <a:p>
            <a:pPr algn="l"/>
            <a:r>
              <a:rPr lang="en-US" dirty="0"/>
              <a:t>Outline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C50329-A703-27CC-8562-6EEB646AC4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6015" y="1447451"/>
            <a:ext cx="10353762" cy="3714749"/>
          </a:xfrm>
        </p:spPr>
        <p:txBody>
          <a:bodyPr/>
          <a:lstStyle/>
          <a:p>
            <a:endParaRPr lang="en-US" dirty="0"/>
          </a:p>
          <a:p>
            <a:pPr marL="36900" indent="0">
              <a:buNone/>
            </a:pPr>
            <a:r>
              <a:rPr lang="en-CA" dirty="0"/>
              <a:t>1- Project Background/Proposal</a:t>
            </a:r>
          </a:p>
          <a:p>
            <a:pPr marL="36900" indent="0">
              <a:buNone/>
            </a:pPr>
            <a:r>
              <a:rPr lang="en-CA" dirty="0"/>
              <a:t>2-  Project Data Analysis </a:t>
            </a:r>
          </a:p>
          <a:p>
            <a:pPr marL="36900" indent="0">
              <a:buNone/>
            </a:pPr>
            <a:r>
              <a:rPr lang="en-CA" dirty="0"/>
              <a:t>3- Project Results &amp; Conclusions  </a:t>
            </a:r>
          </a:p>
          <a:p>
            <a:pPr marL="36900" indent="0">
              <a:buNone/>
            </a:pPr>
            <a:endParaRPr lang="en-CA" dirty="0"/>
          </a:p>
        </p:txBody>
      </p:sp>
      <p:pic>
        <p:nvPicPr>
          <p:cNvPr id="4" name="Picture 2" descr="What Is the Monday Effect on Stock Market Prices?">
            <a:extLst>
              <a:ext uri="{FF2B5EF4-FFF2-40B4-BE49-F238E27FC236}">
                <a16:creationId xmlns:a16="http://schemas.microsoft.com/office/drawing/2014/main" id="{F043736C-EB14-C8E1-685E-A538E69543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1976" y="3429000"/>
            <a:ext cx="4414707" cy="2943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39284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60820E-8778-A217-48B9-2B041A39C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Project Introduction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F6AF0D-481E-8B37-FDF4-CD8D68FA51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66057"/>
            <a:ext cx="10353762" cy="3714749"/>
          </a:xfrm>
        </p:spPr>
        <p:txBody>
          <a:bodyPr>
            <a:normAutofit fontScale="92500"/>
          </a:bodyPr>
          <a:lstStyle/>
          <a:p>
            <a:r>
              <a:rPr lang="en-US" dirty="0"/>
              <a:t>Project Description/Outline:</a:t>
            </a:r>
          </a:p>
          <a:p>
            <a:pPr lvl="1"/>
            <a:r>
              <a:rPr lang="en-US" dirty="0"/>
              <a:t>Datasets: Top 10 Technology &amp; E-commerce companies listed on NASDAQ, and NYSE </a:t>
            </a:r>
          </a:p>
          <a:p>
            <a:pPr lvl="1"/>
            <a:r>
              <a:rPr lang="en-US" dirty="0"/>
              <a:t>Tickers: [“APPL”,”AMZN”,”CSCO”,”EBAY”, “GOOG”,”IBM”,”MSFT”]</a:t>
            </a:r>
          </a:p>
          <a:p>
            <a:pPr lvl="1"/>
            <a:r>
              <a:rPr lang="en-US" dirty="0"/>
              <a:t>Time Horizon: 2011-2021</a:t>
            </a:r>
          </a:p>
          <a:p>
            <a:pPr lvl="1"/>
            <a:r>
              <a:rPr lang="en-US" dirty="0"/>
              <a:t>Data source: </a:t>
            </a:r>
            <a:r>
              <a:rPr lang="en-CA" dirty="0"/>
              <a:t>https://www.kaggle.com/datasets/paultimothymooney/stock-market-data</a:t>
            </a:r>
            <a:endParaRPr lang="en-US" dirty="0"/>
          </a:p>
          <a:p>
            <a:pPr lvl="1"/>
            <a:r>
              <a:rPr lang="en-US" dirty="0"/>
              <a:t>Goals/Objectives</a:t>
            </a:r>
          </a:p>
          <a:p>
            <a:pPr lvl="2"/>
            <a:r>
              <a:rPr lang="en-US" dirty="0"/>
              <a:t>Track and visualize historical stock ticker performance </a:t>
            </a:r>
          </a:p>
          <a:p>
            <a:pPr lvl="2"/>
            <a:r>
              <a:rPr lang="en-US" dirty="0"/>
              <a:t>Highlight Best Performing Ticker historically </a:t>
            </a:r>
            <a:endParaRPr lang="en-CA" dirty="0"/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24EB44-4F8F-C585-EB59-82969A4F99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8458" y="4407365"/>
            <a:ext cx="1200150" cy="2028825"/>
          </a:xfrm>
          <a:prstGeom prst="rect">
            <a:avLst/>
          </a:prstGeom>
        </p:spPr>
      </p:pic>
      <p:pic>
        <p:nvPicPr>
          <p:cNvPr id="2052" name="Picture 4" descr="Best Nasdaq ETFs | The Motley Fool">
            <a:extLst>
              <a:ext uri="{FF2B5EF4-FFF2-40B4-BE49-F238E27FC236}">
                <a16:creationId xmlns:a16="http://schemas.microsoft.com/office/drawing/2014/main" id="{FA479A75-ACA6-8868-F921-134896CFD0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2308" y="5674810"/>
            <a:ext cx="1628731" cy="902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3F63A3A-9360-107F-E503-620119312F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8917" y="5732590"/>
            <a:ext cx="1128804" cy="844683"/>
          </a:xfrm>
          <a:prstGeom prst="rect">
            <a:avLst/>
          </a:prstGeom>
        </p:spPr>
      </p:pic>
      <p:pic>
        <p:nvPicPr>
          <p:cNvPr id="2064" name="Picture 16" descr="As US technology tumbles traditional stocks are roaring back | This is Money">
            <a:extLst>
              <a:ext uri="{FF2B5EF4-FFF2-40B4-BE49-F238E27FC236}">
                <a16:creationId xmlns:a16="http://schemas.microsoft.com/office/drawing/2014/main" id="{A1F4F5B6-FFAF-32F1-E8C7-F7C8569B22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9598" y="4718348"/>
            <a:ext cx="2285571" cy="1524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06822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60820E-8778-A217-48B9-2B041A39C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Project Tasks/Steps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F6AF0D-481E-8B37-FDF4-CD8D68FA51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94100" indent="-457200">
              <a:buFont typeface="+mj-lt"/>
              <a:buAutoNum type="arabicPeriod"/>
            </a:pPr>
            <a:r>
              <a:rPr lang="en-US" dirty="0"/>
              <a:t>Research: Datasets Collection</a:t>
            </a:r>
          </a:p>
          <a:p>
            <a:pPr marL="494100" indent="-457200">
              <a:buFont typeface="+mj-lt"/>
              <a:buAutoNum type="arabicPeriod"/>
            </a:pPr>
            <a:r>
              <a:rPr lang="en-US" dirty="0"/>
              <a:t>Import the data from .csv files into a </a:t>
            </a:r>
            <a:r>
              <a:rPr lang="en-US" dirty="0" err="1"/>
              <a:t>DataFrame</a:t>
            </a:r>
            <a:endParaRPr lang="en-US" dirty="0"/>
          </a:p>
          <a:p>
            <a:pPr marL="494100" indent="-457200">
              <a:buFont typeface="+mj-lt"/>
              <a:buAutoNum type="arabicPeriod"/>
            </a:pPr>
            <a:r>
              <a:rPr lang="en-US" dirty="0"/>
              <a:t>Merge all the data into one </a:t>
            </a:r>
            <a:r>
              <a:rPr lang="en-US" dirty="0" err="1"/>
              <a:t>DataFrame</a:t>
            </a:r>
            <a:endParaRPr lang="en-US" dirty="0"/>
          </a:p>
          <a:p>
            <a:pPr marL="494100" indent="-457200">
              <a:buFont typeface="+mj-lt"/>
              <a:buAutoNum type="arabicPeriod"/>
            </a:pPr>
            <a:r>
              <a:rPr lang="en-US" dirty="0"/>
              <a:t>Cleaned The data</a:t>
            </a:r>
          </a:p>
          <a:p>
            <a:pPr marL="494100" indent="-457200">
              <a:buFont typeface="+mj-lt"/>
              <a:buAutoNum type="arabicPeriod"/>
            </a:pPr>
            <a:r>
              <a:rPr lang="en-US" dirty="0"/>
              <a:t>Generated Summary Statistics Data frame (volatility)</a:t>
            </a:r>
          </a:p>
          <a:p>
            <a:pPr marL="494100" indent="-457200">
              <a:buFont typeface="+mj-lt"/>
              <a:buAutoNum type="arabicPeriod"/>
            </a:pPr>
            <a:r>
              <a:rPr lang="en-US" dirty="0"/>
              <a:t>Data Sample Visualization (volatility) </a:t>
            </a:r>
          </a:p>
          <a:p>
            <a:pPr marL="494100" indent="-457200">
              <a:buFont typeface="+mj-lt"/>
              <a:buAutoNum type="arabicPeriod"/>
            </a:pPr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24EB44-4F8F-C585-EB59-82969A4F99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9302" y="2490088"/>
            <a:ext cx="1200150" cy="2028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9715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60820E-8778-A217-48B9-2B041A39C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Results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F6AF0D-481E-8B37-FDF4-CD8D68FA51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3246696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60820E-8778-A217-48B9-2B041A39C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Memes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F6AF0D-481E-8B37-FDF4-CD8D68FA51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 dirty="0"/>
          </a:p>
        </p:txBody>
      </p:sp>
      <p:pic>
        <p:nvPicPr>
          <p:cNvPr id="5122" name="Picture 2" descr="37+ Best Stock Market Memes That Will Make Your Day!">
            <a:extLst>
              <a:ext uri="{FF2B5EF4-FFF2-40B4-BE49-F238E27FC236}">
                <a16:creationId xmlns:a16="http://schemas.microsoft.com/office/drawing/2014/main" id="{CC273042-6E86-5CDF-1D5B-3743087F5A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41961" y="1464228"/>
            <a:ext cx="4793576" cy="4105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Best stock market memes😂 | Stock market, Trading quotes, Funny memes">
            <a:extLst>
              <a:ext uri="{FF2B5EF4-FFF2-40B4-BE49-F238E27FC236}">
                <a16:creationId xmlns:a16="http://schemas.microsoft.com/office/drawing/2014/main" id="{863B13A7-4611-4E09-4D55-4AB4F9EDEF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4613" y="1238250"/>
            <a:ext cx="3175360" cy="4763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Stonks | Know Your Meme">
            <a:extLst>
              <a:ext uri="{FF2B5EF4-FFF2-40B4-BE49-F238E27FC236}">
                <a16:creationId xmlns:a16="http://schemas.microsoft.com/office/drawing/2014/main" id="{4075C93B-7A52-D8C2-D912-4B5298C3F0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8767" y="1821889"/>
            <a:ext cx="5137208" cy="3852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12989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60820E-8778-A217-48B9-2B041A39C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MplFinance</a:t>
            </a:r>
            <a:r>
              <a:rPr lang="en-US" dirty="0"/>
              <a:t> API Application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F6AF0D-481E-8B37-FDF4-CD8D68FA51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 dirty="0"/>
          </a:p>
        </p:txBody>
      </p:sp>
      <p:pic>
        <p:nvPicPr>
          <p:cNvPr id="4098" name="Picture 2" descr="How To Plot Candlestick Stock Charts In Python With MPL Finance - YouTube">
            <a:extLst>
              <a:ext uri="{FF2B5EF4-FFF2-40B4-BE49-F238E27FC236}">
                <a16:creationId xmlns:a16="http://schemas.microsoft.com/office/drawing/2014/main" id="{16DA48D0-463E-A3B4-DD91-4F5842BEF3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1292" y="2185446"/>
            <a:ext cx="5470764" cy="3077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13187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1F205-E8A9-4237-8AD2-ABD9BF694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>
            <a:normAutofit/>
          </a:bodyPr>
          <a:lstStyle/>
          <a:p>
            <a:r>
              <a:rPr lang="en-US" dirty="0"/>
              <a:t>Title Lorem Ipsum </a:t>
            </a:r>
          </a:p>
        </p:txBody>
      </p:sp>
      <p:graphicFrame>
        <p:nvGraphicFramePr>
          <p:cNvPr id="12" name="Content Placeholder 2" descr="SmartArt graphic">
            <a:extLst>
              <a:ext uri="{FF2B5EF4-FFF2-40B4-BE49-F238E27FC236}">
                <a16:creationId xmlns:a16="http://schemas.microsoft.com/office/drawing/2014/main" id="{1E5659A2-FA7D-4C38-864B-37B42C27540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19622974"/>
              </p:ext>
            </p:extLst>
          </p:nvPr>
        </p:nvGraphicFramePr>
        <p:xfrm>
          <a:off x="914400" y="2076450"/>
          <a:ext cx="10353675" cy="37147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26507745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Arial Nova">
      <a:majorFont>
        <a:latin typeface="Arial Nova Light"/>
        <a:ea typeface=""/>
        <a:cs typeface=""/>
      </a:majorFont>
      <a:minorFont>
        <a:latin typeface="Arial Nova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7E70FC5-1855-47AB-8CE1-CB3C873A898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30CB38EC-895A-4F8F-8F75-E263501ABB5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560E646-30AD-4BA0-97EA-A7A07DF5499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{D6FE5BB3-20AB-436A-A322-207D55FC91B4}tf11665031_win32</Template>
  <TotalTime>105</TotalTime>
  <Words>179</Words>
  <Application>Microsoft Office PowerPoint</Application>
  <PresentationFormat>Widescreen</PresentationFormat>
  <Paragraphs>39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Arial Nova</vt:lpstr>
      <vt:lpstr>Arial Nova Light</vt:lpstr>
      <vt:lpstr>Wingdings 2</vt:lpstr>
      <vt:lpstr>SlateVTI</vt:lpstr>
      <vt:lpstr>Project 1 – Tech. Stock Analysis</vt:lpstr>
      <vt:lpstr>Outline</vt:lpstr>
      <vt:lpstr>Project Introduction</vt:lpstr>
      <vt:lpstr>Project Tasks/Steps</vt:lpstr>
      <vt:lpstr>Project Results</vt:lpstr>
      <vt:lpstr>Project Memes</vt:lpstr>
      <vt:lpstr>MplFinance API Application</vt:lpstr>
      <vt:lpstr>Title Lorem Ipsum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1 – Tech. Stock Analysis</dc:title>
  <dc:creator>Mohamed Akl</dc:creator>
  <cp:lastModifiedBy>Mohamed Akl</cp:lastModifiedBy>
  <cp:revision>1</cp:revision>
  <dcterms:created xsi:type="dcterms:W3CDTF">2023-10-05T22:27:43Z</dcterms:created>
  <dcterms:modified xsi:type="dcterms:W3CDTF">2023-10-06T00:13:04Z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